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48" r:id="rId4"/>
    <p:sldMasterId id="2147484633" r:id="rId5"/>
    <p:sldMasterId id="2147484820" r:id="rId6"/>
  </p:sldMasterIdLst>
  <p:notesMasterIdLst>
    <p:notesMasterId r:id="rId8"/>
  </p:notesMasterIdLst>
  <p:handoutMasterIdLst>
    <p:handoutMasterId r:id="rId9"/>
  </p:handoutMasterIdLst>
  <p:sldIdLst>
    <p:sldId id="3097" r:id="rId7"/>
  </p:sldIdLst>
  <p:sldSz cx="9144000" cy="6858000" type="screen4x3"/>
  <p:notesSz cx="7010400" cy="9296400"/>
  <p:defaultTextStyle>
    <a:defPPr>
      <a:defRPr lang="en-US"/>
    </a:defPPr>
    <a:lvl1pPr algn="ctr" rtl="0" eaLnBrk="0" fontAlgn="base" hangingPunct="0">
      <a:lnSpc>
        <a:spcPct val="125000"/>
      </a:lnSpc>
      <a:spcBef>
        <a:spcPct val="0"/>
      </a:spcBef>
      <a:spcAft>
        <a:spcPct val="0"/>
      </a:spcAft>
      <a:defRPr sz="1200" b="1" i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lnSpc>
        <a:spcPct val="125000"/>
      </a:lnSpc>
      <a:spcBef>
        <a:spcPct val="0"/>
      </a:spcBef>
      <a:spcAft>
        <a:spcPct val="0"/>
      </a:spcAft>
      <a:defRPr sz="1200" b="1" i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lnSpc>
        <a:spcPct val="125000"/>
      </a:lnSpc>
      <a:spcBef>
        <a:spcPct val="0"/>
      </a:spcBef>
      <a:spcAft>
        <a:spcPct val="0"/>
      </a:spcAft>
      <a:defRPr sz="1200" b="1" i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lnSpc>
        <a:spcPct val="125000"/>
      </a:lnSpc>
      <a:spcBef>
        <a:spcPct val="0"/>
      </a:spcBef>
      <a:spcAft>
        <a:spcPct val="0"/>
      </a:spcAft>
      <a:defRPr sz="1200" b="1" i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lnSpc>
        <a:spcPct val="125000"/>
      </a:lnSpc>
      <a:spcBef>
        <a:spcPct val="0"/>
      </a:spcBef>
      <a:spcAft>
        <a:spcPct val="0"/>
      </a:spcAft>
      <a:defRPr sz="1200" b="1" i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b="1" i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200" b="1" i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200" b="1" i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200" b="1" i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7" userDrawn="1">
          <p15:clr>
            <a:srgbClr val="A4A3A4"/>
          </p15:clr>
        </p15:guide>
        <p15:guide id="2" pos="221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00FF00"/>
    <a:srgbClr val="FF9933"/>
    <a:srgbClr val="6AA84F"/>
    <a:srgbClr val="66A7DC"/>
    <a:srgbClr val="C9E0F3"/>
    <a:srgbClr val="7F7F7F"/>
    <a:srgbClr val="D9D9D9"/>
    <a:srgbClr val="7AB2E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C087DB-5AC9-488F-BFD8-481E4907BD59}" v="7" dt="2024-08-22T21:34:35.2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854" y="90"/>
      </p:cViewPr>
      <p:guideLst>
        <p:guide orient="horz" pos="37"/>
        <p:guide pos="575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927"/>
        <p:guide pos="221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RNES, ALEXANDRA R Sgt USSF S4S Delta 5 C2/LCH" userId="d02a411b-0ea0-4239-b5b6-cb87c497499f" providerId="ADAL" clId="{B5C087DB-5AC9-488F-BFD8-481E4907BD59}"/>
    <pc:docChg chg="undo custSel delSld modSld">
      <pc:chgData name="BARNES, ALEXANDRA R Sgt USSF S4S Delta 5 C2/LCH" userId="d02a411b-0ea0-4239-b5b6-cb87c497499f" providerId="ADAL" clId="{B5C087DB-5AC9-488F-BFD8-481E4907BD59}" dt="2024-08-22T21:39:21.088" v="400" actId="20577"/>
      <pc:docMkLst>
        <pc:docMk/>
      </pc:docMkLst>
      <pc:sldChg chg="del">
        <pc:chgData name="BARNES, ALEXANDRA R Sgt USSF S4S Delta 5 C2/LCH" userId="d02a411b-0ea0-4239-b5b6-cb87c497499f" providerId="ADAL" clId="{B5C087DB-5AC9-488F-BFD8-481E4907BD59}" dt="2024-08-22T21:25:19.510" v="0" actId="2696"/>
        <pc:sldMkLst>
          <pc:docMk/>
          <pc:sldMk cId="2865747845" sldId="3095"/>
        </pc:sldMkLst>
      </pc:sldChg>
      <pc:sldChg chg="del">
        <pc:chgData name="BARNES, ALEXANDRA R Sgt USSF S4S Delta 5 C2/LCH" userId="d02a411b-0ea0-4239-b5b6-cb87c497499f" providerId="ADAL" clId="{B5C087DB-5AC9-488F-BFD8-481E4907BD59}" dt="2024-08-22T21:25:19.510" v="0" actId="2696"/>
        <pc:sldMkLst>
          <pc:docMk/>
          <pc:sldMk cId="2414531688" sldId="3096"/>
        </pc:sldMkLst>
      </pc:sldChg>
      <pc:sldChg chg="addSp delSp modSp mod">
        <pc:chgData name="BARNES, ALEXANDRA R Sgt USSF S4S Delta 5 C2/LCH" userId="d02a411b-0ea0-4239-b5b6-cb87c497499f" providerId="ADAL" clId="{B5C087DB-5AC9-488F-BFD8-481E4907BD59}" dt="2024-08-22T21:39:21.088" v="400" actId="20577"/>
        <pc:sldMkLst>
          <pc:docMk/>
          <pc:sldMk cId="3199799014" sldId="3097"/>
        </pc:sldMkLst>
        <pc:spChg chg="mod">
          <ac:chgData name="BARNES, ALEXANDRA R Sgt USSF S4S Delta 5 C2/LCH" userId="d02a411b-0ea0-4239-b5b6-cb87c497499f" providerId="ADAL" clId="{B5C087DB-5AC9-488F-BFD8-481E4907BD59}" dt="2024-08-22T21:25:42.808" v="44" actId="20577"/>
          <ac:spMkLst>
            <pc:docMk/>
            <pc:sldMk cId="3199799014" sldId="3097"/>
            <ac:spMk id="2" creationId="{00000000-0000-0000-0000-000000000000}"/>
          </ac:spMkLst>
        </pc:spChg>
        <pc:spChg chg="add mod">
          <ac:chgData name="BARNES, ALEXANDRA R Sgt USSF S4S Delta 5 C2/LCH" userId="d02a411b-0ea0-4239-b5b6-cb87c497499f" providerId="ADAL" clId="{B5C087DB-5AC9-488F-BFD8-481E4907BD59}" dt="2024-08-22T21:35:52.951" v="312" actId="2711"/>
          <ac:spMkLst>
            <pc:docMk/>
            <pc:sldMk cId="3199799014" sldId="3097"/>
            <ac:spMk id="4" creationId="{9F7BA75D-1FEC-9170-C818-F57C8F259095}"/>
          </ac:spMkLst>
        </pc:spChg>
        <pc:spChg chg="add mod">
          <ac:chgData name="BARNES, ALEXANDRA R Sgt USSF S4S Delta 5 C2/LCH" userId="d02a411b-0ea0-4239-b5b6-cb87c497499f" providerId="ADAL" clId="{B5C087DB-5AC9-488F-BFD8-481E4907BD59}" dt="2024-08-22T21:35:42.185" v="310" actId="114"/>
          <ac:spMkLst>
            <pc:docMk/>
            <pc:sldMk cId="3199799014" sldId="3097"/>
            <ac:spMk id="5" creationId="{F1DDD50D-76A2-FB73-2201-487D04AF89BC}"/>
          </ac:spMkLst>
        </pc:spChg>
        <pc:spChg chg="add mod">
          <ac:chgData name="BARNES, ALEXANDRA R Sgt USSF S4S Delta 5 C2/LCH" userId="d02a411b-0ea0-4239-b5b6-cb87c497499f" providerId="ADAL" clId="{B5C087DB-5AC9-488F-BFD8-481E4907BD59}" dt="2024-08-22T21:39:21.088" v="400" actId="20577"/>
          <ac:spMkLst>
            <pc:docMk/>
            <pc:sldMk cId="3199799014" sldId="3097"/>
            <ac:spMk id="6" creationId="{74D16A32-6859-0A90-A323-F449E5670B98}"/>
          </ac:spMkLst>
        </pc:spChg>
        <pc:spChg chg="del mod">
          <ac:chgData name="BARNES, ALEXANDRA R Sgt USSF S4S Delta 5 C2/LCH" userId="d02a411b-0ea0-4239-b5b6-cb87c497499f" providerId="ADAL" clId="{B5C087DB-5AC9-488F-BFD8-481E4907BD59}" dt="2024-08-22T21:29:26.345" v="52" actId="478"/>
          <ac:spMkLst>
            <pc:docMk/>
            <pc:sldMk cId="3199799014" sldId="3097"/>
            <ac:spMk id="10" creationId="{376A201F-1317-5FF7-F5FC-EFC0AB1CB867}"/>
          </ac:spMkLst>
        </pc:spChg>
        <pc:spChg chg="mod">
          <ac:chgData name="BARNES, ALEXANDRA R Sgt USSF S4S Delta 5 C2/LCH" userId="d02a411b-0ea0-4239-b5b6-cb87c497499f" providerId="ADAL" clId="{B5C087DB-5AC9-488F-BFD8-481E4907BD59}" dt="2024-08-22T21:35:25.692" v="302" actId="255"/>
          <ac:spMkLst>
            <pc:docMk/>
            <pc:sldMk cId="3199799014" sldId="3097"/>
            <ac:spMk id="17" creationId="{ED348F7A-D994-7B3D-D1C4-1CB1328BBA33}"/>
          </ac:spMkLst>
        </pc:spChg>
        <pc:spChg chg="del">
          <ac:chgData name="BARNES, ALEXANDRA R Sgt USSF S4S Delta 5 C2/LCH" userId="d02a411b-0ea0-4239-b5b6-cb87c497499f" providerId="ADAL" clId="{B5C087DB-5AC9-488F-BFD8-481E4907BD59}" dt="2024-08-22T21:29:28.007" v="53" actId="478"/>
          <ac:spMkLst>
            <pc:docMk/>
            <pc:sldMk cId="3199799014" sldId="3097"/>
            <ac:spMk id="18" creationId="{8631E0EA-111D-63F6-432F-29949567FFD5}"/>
          </ac:spMkLst>
        </pc:spChg>
        <pc:spChg chg="del">
          <ac:chgData name="BARNES, ALEXANDRA R Sgt USSF S4S Delta 5 C2/LCH" userId="d02a411b-0ea0-4239-b5b6-cb87c497499f" providerId="ADAL" clId="{B5C087DB-5AC9-488F-BFD8-481E4907BD59}" dt="2024-08-22T21:29:23.238" v="49" actId="478"/>
          <ac:spMkLst>
            <pc:docMk/>
            <pc:sldMk cId="3199799014" sldId="3097"/>
            <ac:spMk id="36" creationId="{0C52A1A0-A73B-D3D1-2480-EF3A5057212F}"/>
          </ac:spMkLst>
        </pc:spChg>
        <pc:grpChg chg="add mod">
          <ac:chgData name="BARNES, ALEXANDRA R Sgt USSF S4S Delta 5 C2/LCH" userId="d02a411b-0ea0-4239-b5b6-cb87c497499f" providerId="ADAL" clId="{B5C087DB-5AC9-488F-BFD8-481E4907BD59}" dt="2024-08-22T21:28:35.109" v="45"/>
          <ac:grpSpMkLst>
            <pc:docMk/>
            <pc:sldMk cId="3199799014" sldId="3097"/>
            <ac:grpSpMk id="4" creationId="{032690D3-7578-AB1E-E58D-6390C810AF53}"/>
          </ac:grpSpMkLst>
        </pc:grpChg>
        <pc:grpChg chg="del">
          <ac:chgData name="BARNES, ALEXANDRA R Sgt USSF S4S Delta 5 C2/LCH" userId="d02a411b-0ea0-4239-b5b6-cb87c497499f" providerId="ADAL" clId="{B5C087DB-5AC9-488F-BFD8-481E4907BD59}" dt="2024-08-22T21:28:41.579" v="46" actId="478"/>
          <ac:grpSpMkLst>
            <pc:docMk/>
            <pc:sldMk cId="3199799014" sldId="3097"/>
            <ac:grpSpMk id="6" creationId="{00000000-0000-0000-0000-000000000000}"/>
          </ac:grpSpMkLst>
        </pc:grpChg>
        <pc:grpChg chg="add mod">
          <ac:chgData name="BARNES, ALEXANDRA R Sgt USSF S4S Delta 5 C2/LCH" userId="d02a411b-0ea0-4239-b5b6-cb87c497499f" providerId="ADAL" clId="{B5C087DB-5AC9-488F-BFD8-481E4907BD59}" dt="2024-08-22T21:28:42.035" v="47"/>
          <ac:grpSpMkLst>
            <pc:docMk/>
            <pc:sldMk cId="3199799014" sldId="3097"/>
            <ac:grpSpMk id="12" creationId="{A710D983-6C2F-8BAE-8E66-F093265D793D}"/>
          </ac:grpSpMkLst>
        </pc:grpChg>
        <pc:picChg chg="mod">
          <ac:chgData name="BARNES, ALEXANDRA R Sgt USSF S4S Delta 5 C2/LCH" userId="d02a411b-0ea0-4239-b5b6-cb87c497499f" providerId="ADAL" clId="{B5C087DB-5AC9-488F-BFD8-481E4907BD59}" dt="2024-08-22T21:28:35.109" v="45"/>
          <ac:picMkLst>
            <pc:docMk/>
            <pc:sldMk cId="3199799014" sldId="3097"/>
            <ac:picMk id="5" creationId="{2352B36F-3D8C-BF74-3707-2096D77C6D57}"/>
          </ac:picMkLst>
        </pc:picChg>
        <pc:picChg chg="del">
          <ac:chgData name="BARNES, ALEXANDRA R Sgt USSF S4S Delta 5 C2/LCH" userId="d02a411b-0ea0-4239-b5b6-cb87c497499f" providerId="ADAL" clId="{B5C087DB-5AC9-488F-BFD8-481E4907BD59}" dt="2024-08-22T21:29:22.736" v="48" actId="478"/>
          <ac:picMkLst>
            <pc:docMk/>
            <pc:sldMk cId="3199799014" sldId="3097"/>
            <ac:picMk id="8" creationId="{736F7788-939F-6504-7A2E-8AB3A472475A}"/>
          </ac:picMkLst>
        </pc:picChg>
        <pc:picChg chg="mod">
          <ac:chgData name="BARNES, ALEXANDRA R Sgt USSF S4S Delta 5 C2/LCH" userId="d02a411b-0ea0-4239-b5b6-cb87c497499f" providerId="ADAL" clId="{B5C087DB-5AC9-488F-BFD8-481E4907BD59}" dt="2024-08-22T21:28:35.109" v="45"/>
          <ac:picMkLst>
            <pc:docMk/>
            <pc:sldMk cId="3199799014" sldId="3097"/>
            <ac:picMk id="11" creationId="{9F1A9DF8-3B2E-1548-DB66-906B6A8F4F7F}"/>
          </ac:picMkLst>
        </pc:picChg>
        <pc:picChg chg="mod">
          <ac:chgData name="BARNES, ALEXANDRA R Sgt USSF S4S Delta 5 C2/LCH" userId="d02a411b-0ea0-4239-b5b6-cb87c497499f" providerId="ADAL" clId="{B5C087DB-5AC9-488F-BFD8-481E4907BD59}" dt="2024-08-22T21:28:42.035" v="47"/>
          <ac:picMkLst>
            <pc:docMk/>
            <pc:sldMk cId="3199799014" sldId="3097"/>
            <ac:picMk id="14" creationId="{428C0907-E84A-20B5-82B0-40343E74A6AB}"/>
          </ac:picMkLst>
        </pc:picChg>
        <pc:picChg chg="del">
          <ac:chgData name="BARNES, ALEXANDRA R Sgt USSF S4S Delta 5 C2/LCH" userId="d02a411b-0ea0-4239-b5b6-cb87c497499f" providerId="ADAL" clId="{B5C087DB-5AC9-488F-BFD8-481E4907BD59}" dt="2024-08-22T21:29:24.321" v="50" actId="478"/>
          <ac:picMkLst>
            <pc:docMk/>
            <pc:sldMk cId="3199799014" sldId="3097"/>
            <ac:picMk id="15" creationId="{39418F4A-493B-DDB2-9E53-D105F1DAEF5E}"/>
          </ac:picMkLst>
        </pc:picChg>
        <pc:picChg chg="mod">
          <ac:chgData name="BARNES, ALEXANDRA R Sgt USSF S4S Delta 5 C2/LCH" userId="d02a411b-0ea0-4239-b5b6-cb87c497499f" providerId="ADAL" clId="{B5C087DB-5AC9-488F-BFD8-481E4907BD59}" dt="2024-08-22T21:28:42.035" v="47"/>
          <ac:picMkLst>
            <pc:docMk/>
            <pc:sldMk cId="3199799014" sldId="3097"/>
            <ac:picMk id="16" creationId="{7EAB9AAB-7765-4E1D-8DDF-1281728A1B68}"/>
          </ac:picMkLst>
        </pc:picChg>
        <pc:picChg chg="del">
          <ac:chgData name="BARNES, ALEXANDRA R Sgt USSF S4S Delta 5 C2/LCH" userId="d02a411b-0ea0-4239-b5b6-cb87c497499f" providerId="ADAL" clId="{B5C087DB-5AC9-488F-BFD8-481E4907BD59}" dt="2024-08-22T21:29:29.734" v="54" actId="478"/>
          <ac:picMkLst>
            <pc:docMk/>
            <pc:sldMk cId="3199799014" sldId="3097"/>
            <ac:picMk id="1026" creationId="{B823E29F-EC44-6DFA-27A3-70BFA7C47325}"/>
          </ac:picMkLst>
        </pc:picChg>
      </pc:sldChg>
      <pc:sldChg chg="del">
        <pc:chgData name="BARNES, ALEXANDRA R Sgt USSF S4S Delta 5 C2/LCH" userId="d02a411b-0ea0-4239-b5b6-cb87c497499f" providerId="ADAL" clId="{B5C087DB-5AC9-488F-BFD8-481E4907BD59}" dt="2024-08-22T21:25:19.510" v="0" actId="2696"/>
        <pc:sldMkLst>
          <pc:docMk/>
          <pc:sldMk cId="2146251599" sldId="309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0"/>
            <a:ext cx="3003549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5" tIns="46419" rIns="92835" bIns="46419" numCol="1" anchor="t" anchorCtr="0" compatLnSpc="1">
            <a:prstTxWarp prst="textNoShape">
              <a:avLst/>
            </a:prstTxWarp>
          </a:bodyPr>
          <a:lstStyle>
            <a:lvl1pPr algn="l" defTabSz="928688">
              <a:lnSpc>
                <a:spcPct val="100000"/>
              </a:lnSpc>
              <a:defRPr b="0" i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6852" y="0"/>
            <a:ext cx="3003549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5" tIns="46419" rIns="92835" bIns="46419" numCol="1" anchor="t" anchorCtr="0" compatLnSpc="1">
            <a:prstTxWarp prst="textNoShape">
              <a:avLst/>
            </a:prstTxWarp>
          </a:bodyPr>
          <a:lstStyle>
            <a:lvl1pPr algn="r" defTabSz="928688">
              <a:lnSpc>
                <a:spcPct val="100000"/>
              </a:lnSpc>
              <a:defRPr b="0" i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8794750"/>
            <a:ext cx="3003549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5" tIns="46419" rIns="92835" bIns="46419" numCol="1" anchor="b" anchorCtr="0" compatLnSpc="1">
            <a:prstTxWarp prst="textNoShape">
              <a:avLst/>
            </a:prstTxWarp>
          </a:bodyPr>
          <a:lstStyle>
            <a:lvl1pPr algn="l" defTabSz="928688">
              <a:lnSpc>
                <a:spcPct val="100000"/>
              </a:lnSpc>
              <a:defRPr b="0" i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6852" y="8794750"/>
            <a:ext cx="3003549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5" tIns="46419" rIns="92835" bIns="46419" numCol="1" anchor="b" anchorCtr="0" compatLnSpc="1">
            <a:prstTxWarp prst="textNoShape">
              <a:avLst/>
            </a:prstTxWarp>
          </a:bodyPr>
          <a:lstStyle>
            <a:lvl1pPr algn="r" defTabSz="928688">
              <a:lnSpc>
                <a:spcPct val="100000"/>
              </a:lnSpc>
              <a:defRPr b="0" i="0">
                <a:latin typeface="Times New Roman" pitchFamily="18" charset="0"/>
              </a:defRPr>
            </a:lvl1pPr>
          </a:lstStyle>
          <a:p>
            <a:pPr>
              <a:defRPr/>
            </a:pPr>
            <a:fld id="{A1BF2F70-9C50-4DC5-87D0-7EA07D82FD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9773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3"/>
            <a:ext cx="3038475" cy="466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44" tIns="46468" rIns="92944" bIns="46468" numCol="1" anchor="t" anchorCtr="0" compatLnSpc="1">
            <a:prstTxWarp prst="textNoShape">
              <a:avLst/>
            </a:prstTxWarp>
          </a:bodyPr>
          <a:lstStyle>
            <a:lvl1pPr algn="l" defTabSz="930275">
              <a:lnSpc>
                <a:spcPct val="100000"/>
              </a:lnSpc>
              <a:defRPr b="0" i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6" y="3"/>
            <a:ext cx="3038475" cy="466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44" tIns="46468" rIns="92944" bIns="46468" numCol="1" anchor="t" anchorCtr="0" compatLnSpc="1">
            <a:prstTxWarp prst="textNoShape">
              <a:avLst/>
            </a:prstTxWarp>
          </a:bodyPr>
          <a:lstStyle>
            <a:lvl1pPr algn="r" defTabSz="930275">
              <a:lnSpc>
                <a:spcPct val="100000"/>
              </a:lnSpc>
              <a:defRPr b="0" i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7450" y="701675"/>
            <a:ext cx="4638675" cy="3479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40" y="4416426"/>
            <a:ext cx="5140325" cy="417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44" tIns="46468" rIns="92944" bIns="4646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8829679"/>
            <a:ext cx="3038475" cy="466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44" tIns="46468" rIns="92944" bIns="46468" numCol="1" anchor="b" anchorCtr="0" compatLnSpc="1">
            <a:prstTxWarp prst="textNoShape">
              <a:avLst/>
            </a:prstTxWarp>
          </a:bodyPr>
          <a:lstStyle>
            <a:lvl1pPr algn="l" defTabSz="930275">
              <a:lnSpc>
                <a:spcPct val="100000"/>
              </a:lnSpc>
              <a:defRPr b="0" i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6" y="8829679"/>
            <a:ext cx="3038475" cy="466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44" tIns="46468" rIns="92944" bIns="46468" numCol="1" anchor="b" anchorCtr="0" compatLnSpc="1">
            <a:prstTxWarp prst="textNoShape">
              <a:avLst/>
            </a:prstTxWarp>
          </a:bodyPr>
          <a:lstStyle>
            <a:lvl1pPr algn="r" defTabSz="930275">
              <a:lnSpc>
                <a:spcPct val="100000"/>
              </a:lnSpc>
              <a:defRPr b="0" i="0">
                <a:latin typeface="Arial" charset="0"/>
              </a:defRPr>
            </a:lvl1pPr>
          </a:lstStyle>
          <a:p>
            <a:pPr>
              <a:defRPr/>
            </a:pPr>
            <a:fld id="{DDC993A3-4E3B-44D8-B2EE-31DDCF6B30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7583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02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C993A3-4E3B-44D8-B2EE-31DDCF6B30D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302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5922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"/>
          <p:cNvSpPr>
            <a:spLocks noChangeShapeType="1"/>
          </p:cNvSpPr>
          <p:nvPr/>
        </p:nvSpPr>
        <p:spPr bwMode="auto">
          <a:xfrm>
            <a:off x="381000" y="1231900"/>
            <a:ext cx="8382000" cy="0"/>
          </a:xfrm>
          <a:prstGeom prst="line">
            <a:avLst/>
          </a:prstGeom>
          <a:noFill/>
          <a:ln w="57150">
            <a:solidFill>
              <a:srgbClr val="0C2D8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92903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14325" y="1720850"/>
            <a:ext cx="8486775" cy="1600200"/>
          </a:xfrm>
        </p:spPr>
        <p:txBody>
          <a:bodyPr/>
          <a:lstStyle>
            <a:lvl1pPr>
              <a:defRPr sz="44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0" y="6524625"/>
            <a:ext cx="1219200" cy="3048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000" b="0" i="0">
                <a:solidFill>
                  <a:srgbClr val="969696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As of: 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6873A-D0AB-4512-90C3-BA91E2D6AB8B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A4CD3-FE38-427D-A7EA-B06651A143CA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65E53-9B6A-4057-B0A0-3FEAF71A6B24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225" y="1041400"/>
            <a:ext cx="4122738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1363" y="1041400"/>
            <a:ext cx="4122737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67079-5603-4BFD-AF0E-0C9750E3E32B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AF3D2-569B-4E32-885C-4F083398A6D9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152CB-316F-46D7-B768-E1B9E8922B80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5DA121-622D-4650-B93B-5B3CB951E144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BFCAF-6CC7-4465-886B-294EA1AE772E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34703-1285-4F2C-A8C2-1F25ABE7BD93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1E1A4-0DBE-4A1A-ACC0-19FB16454D81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75438" y="76200"/>
            <a:ext cx="2132012" cy="622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225" y="76200"/>
            <a:ext cx="6246813" cy="6223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3BD25-EF30-4030-8AB8-43CA159D0D9C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oject static briefing 14af ccx mission brief csaf jan2017 element background initial | secondary earth satell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205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1868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246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5469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7060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8074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1420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6075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648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7449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2680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4643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52902-3D99-46DB-83F4-AFE7F50168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0BFE64-4103-44EB-AA85-69AD123D54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61EFAB-5BE7-4F88-B53F-5AEBEF95DE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0880">
              <a:defRPr/>
            </a:pPr>
            <a:fld id="{E06CBC20-34FE-4D2B-A596-39BD8DA1A372}" type="slidenum">
              <a:rPr lang="en-US" smtClean="0"/>
              <a:pPr defTabSz="910880">
                <a:defRPr/>
              </a:pPr>
              <a:t>‹#›</a:t>
            </a:fld>
            <a:endParaRPr lang="en-US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48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874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88300" y="6524625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000" b="0" i="0">
                <a:solidFill>
                  <a:srgbClr val="969696"/>
                </a:solidFill>
                <a:latin typeface="Arial" charset="0"/>
              </a:defRPr>
            </a:lvl1pPr>
          </a:lstStyle>
          <a:p>
            <a:pPr>
              <a:defRPr/>
            </a:pPr>
            <a:fld id="{99173A78-832D-4AAE-9420-99FF5E186F2E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bg2"/>
              </a:solidFill>
            </a:endParaRPr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2971800" y="76200"/>
            <a:ext cx="58356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91878" name="Line 6"/>
          <p:cNvSpPr>
            <a:spLocks noChangeShapeType="1"/>
          </p:cNvSpPr>
          <p:nvPr/>
        </p:nvSpPr>
        <p:spPr bwMode="auto">
          <a:xfrm>
            <a:off x="381000" y="881063"/>
            <a:ext cx="8382000" cy="0"/>
          </a:xfrm>
          <a:prstGeom prst="line">
            <a:avLst/>
          </a:prstGeom>
          <a:noFill/>
          <a:ln w="57150">
            <a:solidFill>
              <a:srgbClr val="0C2D8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6225" y="1041400"/>
            <a:ext cx="83978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0"/>
            <a:r>
              <a:rPr lang="en-US"/>
              <a:t>2nd Bullet</a:t>
            </a:r>
          </a:p>
        </p:txBody>
      </p:sp>
      <p:sp>
        <p:nvSpPr>
          <p:cNvPr id="9" name="Text Box 8"/>
          <p:cNvSpPr txBox="1">
            <a:spLocks noChangeArrowheads="1"/>
          </p:cNvSpPr>
          <p:nvPr userDrawn="1"/>
        </p:nvSpPr>
        <p:spPr bwMode="auto">
          <a:xfrm>
            <a:off x="0" y="6553200"/>
            <a:ext cx="19812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defRPr/>
            </a:pPr>
            <a:r>
              <a:rPr lang="en-US" sz="1400" i="0">
                <a:solidFill>
                  <a:srgbClr val="009900"/>
                </a:solidFill>
              </a:rPr>
              <a:t>UNCLASSIFIED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4" r:id="rId1"/>
    <p:sldLayoutId id="2147484394" r:id="rId2"/>
    <p:sldLayoutId id="2147484395" r:id="rId3"/>
    <p:sldLayoutId id="2147484396" r:id="rId4"/>
    <p:sldLayoutId id="2147484397" r:id="rId5"/>
    <p:sldLayoutId id="2147484398" r:id="rId6"/>
    <p:sldLayoutId id="2147484399" r:id="rId7"/>
    <p:sldLayoutId id="2147484400" r:id="rId8"/>
    <p:sldLayoutId id="2147484401" r:id="rId9"/>
    <p:sldLayoutId id="2147484402" r:id="rId10"/>
    <p:sldLayoutId id="2147484403" r:id="rId11"/>
    <p:sldLayoutId id="2147484976" r:id="rId12"/>
  </p:sldLayoutIdLst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151C77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151C77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151C77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151C77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151C77"/>
          </a:solidFill>
          <a:latin typeface="Arial" charset="0"/>
        </a:defRPr>
      </a:lvl5pPr>
      <a:lvl6pPr marL="457200" algn="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151C77"/>
          </a:solidFill>
          <a:latin typeface="Arial" charset="0"/>
        </a:defRPr>
      </a:lvl6pPr>
      <a:lvl7pPr marL="914400" algn="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151C77"/>
          </a:solidFill>
          <a:latin typeface="Arial" charset="0"/>
        </a:defRPr>
      </a:lvl7pPr>
      <a:lvl8pPr marL="1371600" algn="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151C77"/>
          </a:solidFill>
          <a:latin typeface="Arial" charset="0"/>
        </a:defRPr>
      </a:lvl8pPr>
      <a:lvl9pPr marL="1828800" algn="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151C77"/>
          </a:solidFill>
          <a:latin typeface="Arial" charset="0"/>
        </a:defRPr>
      </a:lvl9pPr>
    </p:titleStyle>
    <p:bodyStyle>
      <a:lvl1pPr marL="285750" indent="-285750" algn="l" rtl="0" eaLnBrk="0" fontAlgn="base" hangingPunct="0">
        <a:spcBef>
          <a:spcPct val="50000"/>
        </a:spcBef>
        <a:spcAft>
          <a:spcPct val="0"/>
        </a:spcAft>
        <a:buClr>
          <a:srgbClr val="151C77"/>
        </a:buClr>
        <a:buChar char="•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682625" indent="-282575" algn="l" rtl="0" eaLnBrk="0" fontAlgn="base" hangingPunct="0">
        <a:spcBef>
          <a:spcPct val="25000"/>
        </a:spcBef>
        <a:spcAft>
          <a:spcPct val="0"/>
        </a:spcAft>
        <a:buClr>
          <a:srgbClr val="151C77"/>
        </a:buClr>
        <a:buChar char="•"/>
        <a:defRPr sz="2800" b="1">
          <a:solidFill>
            <a:schemeClr val="tx1"/>
          </a:solidFill>
          <a:latin typeface="+mn-lt"/>
        </a:defRPr>
      </a:lvl2pPr>
      <a:lvl3pPr marL="1020763" indent="-223838" algn="l" rtl="0" eaLnBrk="0" fontAlgn="base" hangingPunct="0">
        <a:spcBef>
          <a:spcPct val="25000"/>
        </a:spcBef>
        <a:spcAft>
          <a:spcPct val="0"/>
        </a:spcAft>
        <a:buClr>
          <a:srgbClr val="151C77"/>
        </a:buClr>
        <a:buChar char="•"/>
        <a:defRPr sz="2400" b="1">
          <a:solidFill>
            <a:schemeClr val="tx1"/>
          </a:solidFill>
          <a:latin typeface="+mn-lt"/>
        </a:defRPr>
      </a:lvl3pPr>
      <a:lvl4pPr marL="1435100" indent="-300038" algn="l" rtl="0" eaLnBrk="0" fontAlgn="base" hangingPunct="0">
        <a:spcBef>
          <a:spcPct val="25000"/>
        </a:spcBef>
        <a:spcAft>
          <a:spcPct val="0"/>
        </a:spcAft>
        <a:buClr>
          <a:srgbClr val="151C77"/>
        </a:buClr>
        <a:buChar char="•"/>
        <a:defRPr sz="20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88F1A-AC39-4FE2-8A11-9564E5E2924F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514B8-DF58-472A-8DAF-605DAC2B14B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Box 8"/>
          <p:cNvSpPr txBox="1">
            <a:spLocks noChangeArrowheads="1"/>
          </p:cNvSpPr>
          <p:nvPr userDrawn="1"/>
        </p:nvSpPr>
        <p:spPr bwMode="auto">
          <a:xfrm>
            <a:off x="0" y="6553200"/>
            <a:ext cx="19812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defRPr/>
            </a:pPr>
            <a:r>
              <a:rPr lang="en-US" sz="1400" i="0">
                <a:solidFill>
                  <a:srgbClr val="009900"/>
                </a:solidFill>
              </a:rPr>
              <a:t>UNCLASSIFIED</a:t>
            </a:r>
          </a:p>
        </p:txBody>
      </p:sp>
    </p:spTree>
    <p:extLst>
      <p:ext uri="{BB962C8B-B14F-4D97-AF65-F5344CB8AC3E}">
        <p14:creationId xmlns:p14="http://schemas.microsoft.com/office/powerpoint/2010/main" val="3773444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34" r:id="rId1"/>
    <p:sldLayoutId id="2147484635" r:id="rId2"/>
    <p:sldLayoutId id="2147484636" r:id="rId3"/>
    <p:sldLayoutId id="2147484637" r:id="rId4"/>
    <p:sldLayoutId id="2147484638" r:id="rId5"/>
    <p:sldLayoutId id="2147484639" r:id="rId6"/>
    <p:sldLayoutId id="2147484640" r:id="rId7"/>
    <p:sldLayoutId id="2147484641" r:id="rId8"/>
    <p:sldLayoutId id="2147484642" r:id="rId9"/>
    <p:sldLayoutId id="2147484643" r:id="rId10"/>
    <p:sldLayoutId id="214748464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22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04189" y="6588129"/>
            <a:ext cx="1039812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8942" tIns="39455" rIns="78942" bIns="39455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900" smtClean="0">
                <a:solidFill>
                  <a:srgbClr val="969696"/>
                </a:solidFill>
                <a:latin typeface="Arial" charset="0"/>
                <a:cs typeface="Arial" charset="0"/>
              </a:defRPr>
            </a:lvl1pPr>
          </a:lstStyle>
          <a:p>
            <a:pPr defTabSz="910880">
              <a:defRPr/>
            </a:pPr>
            <a:fld id="{E06CBC20-34FE-4D2B-A596-39BD8DA1A372}" type="slidenum">
              <a:rPr lang="en-US" smtClean="0"/>
              <a:pPr defTabSz="910880">
                <a:defRPr/>
              </a:pPr>
              <a:t>‹#›</a:t>
            </a:fld>
            <a:endParaRPr lang="en-US">
              <a:solidFill>
                <a:srgbClr val="808080"/>
              </a:solidFill>
            </a:endParaRPr>
          </a:p>
        </p:txBody>
      </p:sp>
      <p:sp>
        <p:nvSpPr>
          <p:cNvPr id="512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0" y="66679"/>
            <a:ext cx="914400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8942" tIns="39455" rIns="78942" bIns="394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870725" name="Line 5"/>
          <p:cNvSpPr>
            <a:spLocks noChangeShapeType="1"/>
          </p:cNvSpPr>
          <p:nvPr/>
        </p:nvSpPr>
        <p:spPr bwMode="auto">
          <a:xfrm>
            <a:off x="415930" y="6454775"/>
            <a:ext cx="8312150" cy="0"/>
          </a:xfrm>
          <a:prstGeom prst="line">
            <a:avLst/>
          </a:prstGeom>
          <a:noFill/>
          <a:ln w="57150">
            <a:solidFill>
              <a:srgbClr val="0C2D83"/>
            </a:solidFill>
            <a:round/>
            <a:headEnd/>
            <a:tailEnd/>
          </a:ln>
          <a:effectLst/>
        </p:spPr>
        <p:txBody>
          <a:bodyPr wrap="none" lIns="70747" tIns="35372" rIns="70747" bIns="35372" anchor="ctr"/>
          <a:lstStyle/>
          <a:p>
            <a:pPr defTabSz="789318">
              <a:defRPr/>
            </a:pPr>
            <a:endParaRPr lang="en-US" sz="1800">
              <a:solidFill>
                <a:srgbClr val="000000"/>
              </a:solidFill>
            </a:endParaRPr>
          </a:p>
        </p:txBody>
      </p:sp>
      <p:sp>
        <p:nvSpPr>
          <p:cNvPr id="3870726" name="Line 6"/>
          <p:cNvSpPr>
            <a:spLocks noChangeShapeType="1"/>
          </p:cNvSpPr>
          <p:nvPr/>
        </p:nvSpPr>
        <p:spPr bwMode="auto">
          <a:xfrm>
            <a:off x="415930" y="874713"/>
            <a:ext cx="8312150" cy="0"/>
          </a:xfrm>
          <a:prstGeom prst="line">
            <a:avLst/>
          </a:prstGeom>
          <a:noFill/>
          <a:ln w="57150">
            <a:solidFill>
              <a:srgbClr val="0C2D83"/>
            </a:solidFill>
            <a:round/>
            <a:headEnd/>
            <a:tailEnd/>
          </a:ln>
          <a:effectLst/>
        </p:spPr>
        <p:txBody>
          <a:bodyPr wrap="none" lIns="70747" tIns="35372" rIns="70747" bIns="35372" anchor="ctr"/>
          <a:lstStyle/>
          <a:p>
            <a:pPr defTabSz="789318">
              <a:defRPr/>
            </a:pPr>
            <a:endParaRPr lang="en-US" sz="1800">
              <a:solidFill>
                <a:srgbClr val="000000"/>
              </a:solidFill>
            </a:endParaRPr>
          </a:p>
        </p:txBody>
      </p:sp>
      <p:sp>
        <p:nvSpPr>
          <p:cNvPr id="512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917866"/>
            <a:ext cx="7634288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8942" tIns="39455" rIns="78942" bIns="394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0"/>
            <a:r>
              <a:rPr lang="en-US"/>
              <a:t>2nd Bullet</a:t>
            </a:r>
          </a:p>
        </p:txBody>
      </p:sp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0" y="6553200"/>
            <a:ext cx="19812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defRPr/>
            </a:pPr>
            <a:r>
              <a:rPr lang="en-US" sz="1400" i="0">
                <a:solidFill>
                  <a:srgbClr val="009900"/>
                </a:solidFill>
              </a:rPr>
              <a:t>UNCLASSIFIED</a:t>
            </a:r>
          </a:p>
        </p:txBody>
      </p:sp>
    </p:spTree>
    <p:extLst>
      <p:ext uri="{BB962C8B-B14F-4D97-AF65-F5344CB8AC3E}">
        <p14:creationId xmlns:p14="http://schemas.microsoft.com/office/powerpoint/2010/main" val="3703576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72" r:id="rId1"/>
  </p:sldLayoutIdLst>
  <p:txStyles>
    <p:titleStyle>
      <a:lvl1pPr algn="ctr" defTabSz="789042" rtl="0" eaLnBrk="0" fontAlgn="base" hangingPunct="0">
        <a:spcBef>
          <a:spcPct val="0"/>
        </a:spcBef>
        <a:spcAft>
          <a:spcPct val="0"/>
        </a:spcAft>
        <a:defRPr sz="3200" b="1" i="1">
          <a:solidFill>
            <a:schemeClr val="tx1"/>
          </a:solidFill>
          <a:latin typeface="+mj-lt"/>
          <a:ea typeface="+mj-ea"/>
          <a:cs typeface="+mj-cs"/>
        </a:defRPr>
      </a:lvl1pPr>
      <a:lvl2pPr algn="ctr" defTabSz="789042" rtl="0" eaLnBrk="0" fontAlgn="base" hangingPunct="0">
        <a:spcBef>
          <a:spcPct val="0"/>
        </a:spcBef>
        <a:spcAft>
          <a:spcPct val="0"/>
        </a:spcAft>
        <a:defRPr sz="3200" b="1" i="1">
          <a:solidFill>
            <a:schemeClr val="tx1"/>
          </a:solidFill>
          <a:latin typeface="Arial" charset="0"/>
        </a:defRPr>
      </a:lvl2pPr>
      <a:lvl3pPr algn="ctr" defTabSz="789042" rtl="0" eaLnBrk="0" fontAlgn="base" hangingPunct="0">
        <a:spcBef>
          <a:spcPct val="0"/>
        </a:spcBef>
        <a:spcAft>
          <a:spcPct val="0"/>
        </a:spcAft>
        <a:defRPr sz="3200" b="1" i="1">
          <a:solidFill>
            <a:schemeClr val="tx1"/>
          </a:solidFill>
          <a:latin typeface="Arial" charset="0"/>
        </a:defRPr>
      </a:lvl3pPr>
      <a:lvl4pPr algn="ctr" defTabSz="789042" rtl="0" eaLnBrk="0" fontAlgn="base" hangingPunct="0">
        <a:spcBef>
          <a:spcPct val="0"/>
        </a:spcBef>
        <a:spcAft>
          <a:spcPct val="0"/>
        </a:spcAft>
        <a:defRPr sz="3200" b="1" i="1">
          <a:solidFill>
            <a:schemeClr val="tx1"/>
          </a:solidFill>
          <a:latin typeface="Arial" charset="0"/>
        </a:defRPr>
      </a:lvl4pPr>
      <a:lvl5pPr algn="ctr" defTabSz="789042" rtl="0" eaLnBrk="0" fontAlgn="base" hangingPunct="0">
        <a:spcBef>
          <a:spcPct val="0"/>
        </a:spcBef>
        <a:spcAft>
          <a:spcPct val="0"/>
        </a:spcAft>
        <a:defRPr sz="3200" b="1" i="1">
          <a:solidFill>
            <a:schemeClr val="tx1"/>
          </a:solidFill>
          <a:latin typeface="Arial" charset="0"/>
        </a:defRPr>
      </a:lvl5pPr>
      <a:lvl6pPr marL="354200" algn="r" defTabSz="789595" rtl="0" fontAlgn="base">
        <a:spcBef>
          <a:spcPct val="0"/>
        </a:spcBef>
        <a:spcAft>
          <a:spcPct val="0"/>
        </a:spcAft>
        <a:defRPr sz="3200" b="1" i="1">
          <a:solidFill>
            <a:srgbClr val="151C77"/>
          </a:solidFill>
          <a:latin typeface="Arial" charset="0"/>
        </a:defRPr>
      </a:lvl6pPr>
      <a:lvl7pPr marL="708437" algn="r" defTabSz="789595" rtl="0" fontAlgn="base">
        <a:spcBef>
          <a:spcPct val="0"/>
        </a:spcBef>
        <a:spcAft>
          <a:spcPct val="0"/>
        </a:spcAft>
        <a:defRPr sz="3200" b="1" i="1">
          <a:solidFill>
            <a:srgbClr val="151C77"/>
          </a:solidFill>
          <a:latin typeface="Arial" charset="0"/>
        </a:defRPr>
      </a:lvl7pPr>
      <a:lvl8pPr marL="1062655" algn="r" defTabSz="789595" rtl="0" fontAlgn="base">
        <a:spcBef>
          <a:spcPct val="0"/>
        </a:spcBef>
        <a:spcAft>
          <a:spcPct val="0"/>
        </a:spcAft>
        <a:defRPr sz="3200" b="1" i="1">
          <a:solidFill>
            <a:srgbClr val="151C77"/>
          </a:solidFill>
          <a:latin typeface="Arial" charset="0"/>
        </a:defRPr>
      </a:lvl8pPr>
      <a:lvl9pPr marL="1416885" algn="r" defTabSz="789595" rtl="0" fontAlgn="base">
        <a:spcBef>
          <a:spcPct val="0"/>
        </a:spcBef>
        <a:spcAft>
          <a:spcPct val="0"/>
        </a:spcAft>
        <a:defRPr sz="3200" b="1" i="1">
          <a:solidFill>
            <a:srgbClr val="151C77"/>
          </a:solidFill>
          <a:latin typeface="Arial" charset="0"/>
        </a:defRPr>
      </a:lvl9pPr>
    </p:titleStyle>
    <p:bodyStyle>
      <a:lvl1pPr marL="247155" indent="-247155" algn="l" defTabSz="789042" rtl="0" eaLnBrk="0" fontAlgn="base" hangingPunct="0">
        <a:spcBef>
          <a:spcPct val="50000"/>
        </a:spcBef>
        <a:spcAft>
          <a:spcPct val="0"/>
        </a:spcAft>
        <a:buClr>
          <a:srgbClr val="151C77"/>
        </a:buClr>
        <a:buChar char="•"/>
        <a:defRPr sz="1600" b="1">
          <a:solidFill>
            <a:schemeClr val="tx1"/>
          </a:solidFill>
          <a:latin typeface="+mn-lt"/>
          <a:ea typeface="+mn-ea"/>
          <a:cs typeface="+mn-cs"/>
        </a:defRPr>
      </a:lvl1pPr>
      <a:lvl2pPr marL="587937" indent="-242549" algn="l" defTabSz="789042" rtl="0" eaLnBrk="0" fontAlgn="base" hangingPunct="0">
        <a:spcBef>
          <a:spcPct val="25000"/>
        </a:spcBef>
        <a:spcAft>
          <a:spcPct val="0"/>
        </a:spcAft>
        <a:buClr>
          <a:srgbClr val="151C77"/>
        </a:buClr>
        <a:buChar char="•"/>
        <a:defRPr b="1">
          <a:solidFill>
            <a:schemeClr val="tx1"/>
          </a:solidFill>
          <a:latin typeface="+mn-lt"/>
        </a:defRPr>
      </a:lvl2pPr>
      <a:lvl3pPr marL="879625" indent="-191883" algn="l" defTabSz="789042" rtl="0" eaLnBrk="0" fontAlgn="base" hangingPunct="0">
        <a:spcBef>
          <a:spcPct val="25000"/>
        </a:spcBef>
        <a:spcAft>
          <a:spcPct val="0"/>
        </a:spcAft>
        <a:buClr>
          <a:srgbClr val="151C77"/>
        </a:buClr>
        <a:buChar char="•"/>
        <a:defRPr sz="1300" b="1">
          <a:solidFill>
            <a:schemeClr val="tx1"/>
          </a:solidFill>
          <a:latin typeface="+mn-lt"/>
        </a:defRPr>
      </a:lvl3pPr>
      <a:lvl4pPr marL="1237295" indent="-257903" algn="l" defTabSz="789042" rtl="0" eaLnBrk="0" fontAlgn="base" hangingPunct="0">
        <a:spcBef>
          <a:spcPct val="25000"/>
        </a:spcBef>
        <a:spcAft>
          <a:spcPct val="0"/>
        </a:spcAft>
        <a:buClr>
          <a:srgbClr val="151C77"/>
        </a:buClr>
        <a:buChar char="•"/>
        <a:defRPr sz="1200" b="1">
          <a:solidFill>
            <a:schemeClr val="tx1"/>
          </a:solidFill>
          <a:latin typeface="+mn-lt"/>
        </a:defRPr>
      </a:lvl4pPr>
      <a:lvl5pPr marL="1774591" indent="-196485" algn="l" defTabSz="789042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5pPr>
      <a:lvl6pPr marL="2130223" indent="-196784" algn="l" defTabSz="789595" rtl="0" fontAlgn="base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6pPr>
      <a:lvl7pPr marL="2484448" indent="-196784" algn="l" defTabSz="789595" rtl="0" fontAlgn="base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7pPr>
      <a:lvl8pPr marL="2838667" indent="-196784" algn="l" defTabSz="789595" rtl="0" fontAlgn="base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8pPr>
      <a:lvl9pPr marL="3192878" indent="-196784" algn="l" defTabSz="789595" rtl="0" fontAlgn="base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70843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4200" algn="l" defTabSz="70843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08437" algn="l" defTabSz="70843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2655" algn="l" defTabSz="70843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16885" algn="l" defTabSz="70843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1084" algn="l" defTabSz="70843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25300" algn="l" defTabSz="70843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79520" algn="l" defTabSz="70843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3743" algn="l" defTabSz="70843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1105" y="76200"/>
            <a:ext cx="7096345" cy="685800"/>
          </a:xfrm>
        </p:spPr>
        <p:txBody>
          <a:bodyPr/>
          <a:lstStyle/>
          <a:p>
            <a:r>
              <a:rPr lang="en-US" dirty="0"/>
              <a:t>Laser Name/Program/Org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44152CB-316F-46D7-B768-E1B9E8922B80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6969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80808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82D984F-FA61-826C-675D-C5E6CAE87764}"/>
              </a:ext>
            </a:extLst>
          </p:cNvPr>
          <p:cNvCxnSpPr>
            <a:cxnSpLocks/>
          </p:cNvCxnSpPr>
          <p:nvPr/>
        </p:nvCxnSpPr>
        <p:spPr bwMode="auto">
          <a:xfrm>
            <a:off x="4463910" y="1114983"/>
            <a:ext cx="0" cy="544317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D348F7A-D994-7B3D-D1C4-1CB1328BBA33}"/>
              </a:ext>
            </a:extLst>
          </p:cNvPr>
          <p:cNvSpPr txBox="1"/>
          <p:nvPr/>
        </p:nvSpPr>
        <p:spPr>
          <a:xfrm>
            <a:off x="187710" y="929651"/>
            <a:ext cx="42339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(U) Provide information regarding the laser systems mission and any further background information.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710D983-6C2F-8BAE-8E66-F093265D793D}"/>
              </a:ext>
            </a:extLst>
          </p:cNvPr>
          <p:cNvGrpSpPr/>
          <p:nvPr/>
        </p:nvGrpSpPr>
        <p:grpSpPr>
          <a:xfrm>
            <a:off x="97939" y="53340"/>
            <a:ext cx="1280784" cy="731520"/>
            <a:chOff x="97939" y="53340"/>
            <a:chExt cx="1280784" cy="73152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28C0907-E84A-20B5-82B0-40343E74A6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939" y="53340"/>
              <a:ext cx="731520" cy="731520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EAB9AAB-7765-4E1D-8DDF-1281728A1B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9459" y="53340"/>
              <a:ext cx="549264" cy="731520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F7BA75D-1FEC-9170-C818-F57C8F259095}"/>
              </a:ext>
            </a:extLst>
          </p:cNvPr>
          <p:cNvSpPr txBox="1"/>
          <p:nvPr/>
        </p:nvSpPr>
        <p:spPr>
          <a:xfrm>
            <a:off x="7100596" y="1035698"/>
            <a:ext cx="1855684" cy="168552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Insert Company Logo</a:t>
            </a:r>
          </a:p>
          <a:p>
            <a:endParaRPr lang="en-US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DDD50D-76A2-FB73-2201-487D04AF89BC}"/>
              </a:ext>
            </a:extLst>
          </p:cNvPr>
          <p:cNvSpPr txBox="1"/>
          <p:nvPr/>
        </p:nvSpPr>
        <p:spPr>
          <a:xfrm>
            <a:off x="4786604" y="3693592"/>
            <a:ext cx="4020845" cy="531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this space to insert diagrams or photos of the laser system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D16A32-6859-0A90-A323-F449E5670B98}"/>
              </a:ext>
            </a:extLst>
          </p:cNvPr>
          <p:cNvSpPr txBox="1"/>
          <p:nvPr/>
        </p:nvSpPr>
        <p:spPr>
          <a:xfrm>
            <a:off x="97939" y="4042589"/>
            <a:ext cx="423397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endParaRPr lang="en-US" b="0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(U) Deconfliction Type:</a:t>
            </a:r>
          </a:p>
          <a:p>
            <a:pPr marL="171450" indent="-17145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(U) Laser Mission Name: </a:t>
            </a:r>
          </a:p>
          <a:p>
            <a:pPr marL="171450" indent="-17145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(U)Wave type and Wavelength: </a:t>
            </a:r>
          </a:p>
          <a:p>
            <a:pPr marL="171450" indent="-17145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(U) Laser Keep Out Cone: </a:t>
            </a:r>
          </a:p>
          <a:p>
            <a:pPr marL="171450" indent="-17145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(U) Elevation Range:</a:t>
            </a:r>
          </a:p>
          <a:p>
            <a:pPr marL="171450" indent="-17145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(U) Location: </a:t>
            </a:r>
          </a:p>
          <a:p>
            <a:pPr marL="171450" indent="-17145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(U) E2E Demo date and location:</a:t>
            </a:r>
          </a:p>
          <a:p>
            <a:pPr algn="l">
              <a:lnSpc>
                <a:spcPct val="100000"/>
              </a:lnSpc>
            </a:pPr>
            <a:endParaRPr lang="en-US" sz="1400" b="0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799014"/>
      </p:ext>
    </p:extLst>
  </p:cSld>
  <p:clrMapOvr>
    <a:masterClrMapping/>
  </p:clrMapOvr>
</p:sld>
</file>

<file path=ppt/theme/theme1.xml><?xml version="1.0" encoding="utf-8"?>
<a:theme xmlns:a="http://schemas.openxmlformats.org/drawingml/2006/main" name="2_USAF(Unclas)">
  <a:themeElements>
    <a:clrScheme name="Custo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USAF(Unclas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28575">
          <a:solidFill>
            <a:srgbClr val="660066"/>
          </a:solidFill>
          <a:round/>
          <a:headEnd/>
          <a:tailEnd/>
        </a:ln>
      </a:spPr>
      <a:bodyPr wrap="none">
        <a:spAutoFit/>
      </a:bodyPr>
      <a:lstStyle>
        <a:defPPr>
          <a:defRPr/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2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USAF(Unclas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AF(Unclas)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SAF(Unclas)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AF(Unclas)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AF(Unclas)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AF(Unclas)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AF(Unclas)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8_USAF(Unclas)">
  <a:themeElements>
    <a:clrScheme name="USAF(Unclas)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USAF(Unclas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USAF(Unclas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AF(Unclas)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SAF(Unclas)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AF(Unclas)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AF(Unclas)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AF(Unclas)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AF(Unclas)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_ip_UnifiedCompliancePolicyUIAction xmlns="http://schemas.microsoft.com/sharepoint/v3" xsi:nil="true"/>
    <_ip_UnifiedCompliancePolicyProperties xmlns="http://schemas.microsoft.com/sharepoint/v3" xsi:nil="true"/>
    <TaxCatchAll xmlns="5a1ac56b-18c0-40d5-9314-c8dfd492177b" xsi:nil="true"/>
    <lcf76f155ced4ddcb4097134ff3c332f xmlns="549994e0-79eb-4dae-bf42-fbcf8b6fda68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72FDE9586EAD4885C8044166477869" ma:contentTypeVersion="17" ma:contentTypeDescription="Create a new document." ma:contentTypeScope="" ma:versionID="1eaa22805c4114e5f931a0a3469fc659">
  <xsd:schema xmlns:xsd="http://www.w3.org/2001/XMLSchema" xmlns:xs="http://www.w3.org/2001/XMLSchema" xmlns:p="http://schemas.microsoft.com/office/2006/metadata/properties" xmlns:ns1="http://schemas.microsoft.com/sharepoint/v3" xmlns:ns2="549994e0-79eb-4dae-bf42-fbcf8b6fda68" xmlns:ns3="5a1ac56b-18c0-40d5-9314-c8dfd492177b" targetNamespace="http://schemas.microsoft.com/office/2006/metadata/properties" ma:root="true" ma:fieldsID="51fdfc9ab2875b4e76c36c23df7d5ba0" ns1:_="" ns2:_="" ns3:_="">
    <xsd:import namespace="http://schemas.microsoft.com/sharepoint/v3"/>
    <xsd:import namespace="549994e0-79eb-4dae-bf42-fbcf8b6fda68"/>
    <xsd:import namespace="5a1ac56b-18c0-40d5-9314-c8dfd492177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Location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994e0-79eb-4dae-bf42-fbcf8b6fda6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5476efd-2625-4ffb-b020-68dbe4abf3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1ac56b-18c0-40d5-9314-c8dfd492177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511f5351-66da-4913-bfbe-9f124afa02e4}" ma:internalName="TaxCatchAll" ma:showField="CatchAllData" ma:web="5a1ac56b-18c0-40d5-9314-c8dfd492177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D5929F-004C-47CC-9E46-1DC7B4657F5F}">
  <ds:schemaRefs>
    <ds:schemaRef ds:uri="http://schemas.microsoft.com/sharepoint/v3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c4ccb594-2666-4c2d-9e77-7753d8bc74a3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36df90f8-3b68-4eba-82ab-7f31913a7a19"/>
    <ds:schemaRef ds:uri="http://purl.org/dc/dcmitype/"/>
    <ds:schemaRef ds:uri="http://purl.org/dc/elements/1.1/"/>
    <ds:schemaRef ds:uri="f1302775-23a4-4952-a554-4a138f49e77f"/>
    <ds:schemaRef ds:uri="95bab077-8e50-4c15-bbdf-8b6b57cb063f"/>
  </ds:schemaRefs>
</ds:datastoreItem>
</file>

<file path=customXml/itemProps2.xml><?xml version="1.0" encoding="utf-8"?>
<ds:datastoreItem xmlns:ds="http://schemas.openxmlformats.org/officeDocument/2006/customXml" ds:itemID="{97E704F2-AB56-4B91-98B8-A078225D3417}"/>
</file>

<file path=customXml/itemProps3.xml><?xml version="1.0" encoding="utf-8"?>
<ds:datastoreItem xmlns:ds="http://schemas.openxmlformats.org/officeDocument/2006/customXml" ds:itemID="{3C5C0264-07DB-460B-A058-081B7C4A2C8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8331b18d-2d87-48ef-a35f-ac8818ebf9b4}" enabled="0" method="" siteId="{8331b18d-2d87-48ef-a35f-ac8818ebf9b4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6442</TotalTime>
  <Words>88</Words>
  <Application>Microsoft Office PowerPoint</Application>
  <PresentationFormat>On-screen Show (4:3)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Wingdings</vt:lpstr>
      <vt:lpstr>2_USAF(Unclas)</vt:lpstr>
      <vt:lpstr>Custom Design</vt:lpstr>
      <vt:lpstr>18_USAF(Unclas)</vt:lpstr>
      <vt:lpstr>Laser Name/Program/Org</vt:lpstr>
    </vt:vector>
  </TitlesOfParts>
  <Company>Pentagon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Charles F. Wald, Lt Gen, USAF</dc:creator>
  <cp:lastModifiedBy>BARNES, ALEXANDRA R Sgt USSF S4S Delta 5 C2/LCH</cp:lastModifiedBy>
  <cp:revision>251</cp:revision>
  <cp:lastPrinted>2024-05-31T14:22:20Z</cp:lastPrinted>
  <dcterms:created xsi:type="dcterms:W3CDTF">2002-04-05T00:05:15Z</dcterms:created>
  <dcterms:modified xsi:type="dcterms:W3CDTF">2024-08-22T21:39:23Z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0x0101009C72FDE9586EAD4885C8044166477869</vt:lpwstr>
  </property>
  <property fmtid="{D5CDD505-2E9C-101B-9397-08002B2CF9AE}" pid="3" name="MediaServiceImageTags">
    <vt:lpwstr/>
  </property>
</Properties>
</file>